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66" r:id="rId2"/>
    <p:sldId id="265" r:id="rId3"/>
    <p:sldId id="267" r:id="rId4"/>
    <p:sldId id="258" r:id="rId5"/>
    <p:sldId id="261" r:id="rId6"/>
    <p:sldId id="262" r:id="rId7"/>
    <p:sldId id="263" r:id="rId8"/>
    <p:sldId id="259" r:id="rId9"/>
    <p:sldId id="260" r:id="rId10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0" d="100"/>
          <a:sy n="120" d="100"/>
        </p:scale>
        <p:origin x="370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C7AB4-5F63-474C-8065-C42A521B0961}" type="datetimeFigureOut">
              <a:rPr lang="en-IN" smtClean="0"/>
              <a:t>08-03-2023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27ECC-66C2-4414-B3D6-21D37408A3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54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986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270519" y="2977069"/>
            <a:ext cx="175260" cy="374015"/>
          </a:xfrm>
          <a:custGeom>
            <a:avLst/>
            <a:gdLst/>
            <a:ahLst/>
            <a:cxnLst/>
            <a:rect l="l" t="t" r="r" b="b"/>
            <a:pathLst>
              <a:path w="175259" h="374014">
                <a:moveTo>
                  <a:pt x="175259" y="373899"/>
                </a:moveTo>
                <a:lnTo>
                  <a:pt x="0" y="373899"/>
                </a:lnTo>
                <a:lnTo>
                  <a:pt x="0" y="0"/>
                </a:lnTo>
                <a:lnTo>
                  <a:pt x="175259" y="0"/>
                </a:lnTo>
                <a:lnTo>
                  <a:pt x="175259" y="373899"/>
                </a:lnTo>
                <a:close/>
              </a:path>
            </a:pathLst>
          </a:custGeom>
          <a:solidFill>
            <a:srgbClr val="C88C3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358149" y="3188568"/>
            <a:ext cx="0" cy="1113155"/>
          </a:xfrm>
          <a:custGeom>
            <a:avLst/>
            <a:gdLst/>
            <a:ahLst/>
            <a:cxnLst/>
            <a:rect l="l" t="t" r="r" b="b"/>
            <a:pathLst>
              <a:path h="1113154">
                <a:moveTo>
                  <a:pt x="0" y="0"/>
                </a:moveTo>
                <a:lnTo>
                  <a:pt x="0" y="1112822"/>
                </a:lnTo>
              </a:path>
            </a:pathLst>
          </a:custGeom>
          <a:ln w="12699">
            <a:solidFill>
              <a:srgbClr val="C88C3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358149" y="431889"/>
            <a:ext cx="0" cy="2047875"/>
          </a:xfrm>
          <a:custGeom>
            <a:avLst/>
            <a:gdLst/>
            <a:ahLst/>
            <a:cxnLst/>
            <a:rect l="l" t="t" r="r" b="b"/>
            <a:pathLst>
              <a:path h="2047875">
                <a:moveTo>
                  <a:pt x="0" y="0"/>
                </a:moveTo>
                <a:lnTo>
                  <a:pt x="0" y="2047535"/>
                </a:lnTo>
              </a:path>
            </a:pathLst>
          </a:custGeom>
          <a:ln w="12699">
            <a:solidFill>
              <a:srgbClr val="21366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270519" y="225966"/>
            <a:ext cx="175260" cy="374015"/>
          </a:xfrm>
          <a:custGeom>
            <a:avLst/>
            <a:gdLst/>
            <a:ahLst/>
            <a:cxnLst/>
            <a:rect l="l" t="t" r="r" b="b"/>
            <a:pathLst>
              <a:path w="175259" h="374015">
                <a:moveTo>
                  <a:pt x="175259" y="373912"/>
                </a:moveTo>
                <a:lnTo>
                  <a:pt x="0" y="373912"/>
                </a:lnTo>
                <a:lnTo>
                  <a:pt x="0" y="0"/>
                </a:lnTo>
                <a:lnTo>
                  <a:pt x="175259" y="0"/>
                </a:lnTo>
                <a:lnTo>
                  <a:pt x="175259" y="373912"/>
                </a:lnTo>
                <a:close/>
              </a:path>
            </a:pathLst>
          </a:custGeom>
          <a:solidFill>
            <a:srgbClr val="21366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66379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18802" y="255408"/>
            <a:ext cx="8106395" cy="2387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21366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3/8/2023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rajeshwaridev/Group_A29_3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45" y="23361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“03 PORTFOLIO WEBSITE”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 - 1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666750"/>
            <a:ext cx="4734560" cy="4030979"/>
            <a:chOff x="0" y="638168"/>
            <a:chExt cx="4734560" cy="4030979"/>
          </a:xfrm>
        </p:grpSpPr>
        <p:sp>
          <p:nvSpPr>
            <p:cNvPr id="4" name="object 4"/>
            <p:cNvSpPr/>
            <p:nvPr/>
          </p:nvSpPr>
          <p:spPr>
            <a:xfrm>
              <a:off x="0" y="638168"/>
              <a:ext cx="4734560" cy="4030979"/>
            </a:xfrm>
            <a:custGeom>
              <a:avLst/>
              <a:gdLst/>
              <a:ahLst/>
              <a:cxnLst/>
              <a:rect l="l" t="t" r="r" b="b"/>
              <a:pathLst>
                <a:path w="4734560" h="4030979">
                  <a:moveTo>
                    <a:pt x="4734040" y="4030821"/>
                  </a:moveTo>
                  <a:lnTo>
                    <a:pt x="0" y="4030821"/>
                  </a:lnTo>
                  <a:lnTo>
                    <a:pt x="0" y="0"/>
                  </a:lnTo>
                  <a:lnTo>
                    <a:pt x="4734040" y="0"/>
                  </a:lnTo>
                  <a:lnTo>
                    <a:pt x="4734040" y="4030821"/>
                  </a:lnTo>
                  <a:close/>
                </a:path>
              </a:pathLst>
            </a:custGeom>
            <a:solidFill>
              <a:srgbClr val="2136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19940"/>
              <a:ext cx="144780" cy="323850"/>
            </a:xfrm>
            <a:custGeom>
              <a:avLst/>
              <a:gdLst/>
              <a:ahLst/>
              <a:cxnLst/>
              <a:rect l="l" t="t" r="r" b="b"/>
              <a:pathLst>
                <a:path w="144780" h="323850">
                  <a:moveTo>
                    <a:pt x="144710" y="323529"/>
                  </a:moveTo>
                  <a:lnTo>
                    <a:pt x="0" y="323529"/>
                  </a:lnTo>
                  <a:lnTo>
                    <a:pt x="0" y="0"/>
                  </a:lnTo>
                  <a:lnTo>
                    <a:pt x="144710" y="0"/>
                  </a:lnTo>
                  <a:lnTo>
                    <a:pt x="144710" y="323529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27651" y="886695"/>
            <a:ext cx="2021839" cy="2475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1500" spc="20" dirty="0">
                <a:solidFill>
                  <a:srgbClr val="FFFFFF"/>
                </a:solidFill>
              </a:rPr>
              <a:t>Portfolio</a:t>
            </a:r>
            <a:r>
              <a:rPr sz="1500" spc="-165" dirty="0">
                <a:solidFill>
                  <a:srgbClr val="FFFFFF"/>
                </a:solidFill>
              </a:rPr>
              <a:t> </a:t>
            </a:r>
            <a:r>
              <a:rPr sz="1500" spc="20" dirty="0">
                <a:solidFill>
                  <a:srgbClr val="FFFFFF"/>
                </a:solidFill>
              </a:rPr>
              <a:t>Website</a:t>
            </a:r>
            <a:endParaRPr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5BBB9D-5483-B9C3-2522-95D30C7737BF}"/>
              </a:ext>
            </a:extLst>
          </p:cNvPr>
          <p:cNvSpPr txBox="1"/>
          <p:nvPr/>
        </p:nvSpPr>
        <p:spPr>
          <a:xfrm>
            <a:off x="217735" y="1504950"/>
            <a:ext cx="435426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b="0" i="0" dirty="0"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portfolio website typically includes a homepage that introduces the creator and provides an overview of their work. It also includes a gallery or portfolio section that showcases their best work in an organized and visually appealing way. Additionally, it may include a blog section to provide further context and insight into the creator's work, as well as an "About Me" page that gives more information about the creator's background, skills, and experience.</a:t>
            </a:r>
          </a:p>
          <a:p>
            <a:pPr algn="l"/>
            <a:r>
              <a:rPr lang="en-US" sz="1400" b="0" i="0" dirty="0">
                <a:solidFill>
                  <a:srgbClr val="D1D5D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Overall, a portfolio website serves as a visual and interactive resume, allowing creators to highlight their talents and stand out from the competition in their field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</a:p>
          <a:p>
            <a:endParaRPr lang="en-IN" sz="800" dirty="0"/>
          </a:p>
        </p:txBody>
      </p:sp>
    </p:spTree>
    <p:extLst>
      <p:ext uri="{BB962C8B-B14F-4D97-AF65-F5344CB8AC3E}">
        <p14:creationId xmlns:p14="http://schemas.microsoft.com/office/powerpoint/2010/main" val="2872934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666750"/>
            <a:ext cx="4734560" cy="4030979"/>
            <a:chOff x="0" y="638168"/>
            <a:chExt cx="4734560" cy="4030979"/>
          </a:xfrm>
        </p:grpSpPr>
        <p:sp>
          <p:nvSpPr>
            <p:cNvPr id="4" name="object 4"/>
            <p:cNvSpPr/>
            <p:nvPr/>
          </p:nvSpPr>
          <p:spPr>
            <a:xfrm>
              <a:off x="0" y="638168"/>
              <a:ext cx="4734560" cy="4030979"/>
            </a:xfrm>
            <a:custGeom>
              <a:avLst/>
              <a:gdLst/>
              <a:ahLst/>
              <a:cxnLst/>
              <a:rect l="l" t="t" r="r" b="b"/>
              <a:pathLst>
                <a:path w="4734560" h="4030979">
                  <a:moveTo>
                    <a:pt x="4734040" y="4030821"/>
                  </a:moveTo>
                  <a:lnTo>
                    <a:pt x="0" y="4030821"/>
                  </a:lnTo>
                  <a:lnTo>
                    <a:pt x="0" y="0"/>
                  </a:lnTo>
                  <a:lnTo>
                    <a:pt x="4734040" y="0"/>
                  </a:lnTo>
                  <a:lnTo>
                    <a:pt x="4734040" y="4030821"/>
                  </a:lnTo>
                  <a:close/>
                </a:path>
              </a:pathLst>
            </a:custGeom>
            <a:solidFill>
              <a:srgbClr val="21366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819940"/>
              <a:ext cx="144780" cy="323850"/>
            </a:xfrm>
            <a:custGeom>
              <a:avLst/>
              <a:gdLst/>
              <a:ahLst/>
              <a:cxnLst/>
              <a:rect l="l" t="t" r="r" b="b"/>
              <a:pathLst>
                <a:path w="144780" h="323850">
                  <a:moveTo>
                    <a:pt x="144710" y="323529"/>
                  </a:moveTo>
                  <a:lnTo>
                    <a:pt x="0" y="323529"/>
                  </a:lnTo>
                  <a:lnTo>
                    <a:pt x="0" y="0"/>
                  </a:lnTo>
                  <a:lnTo>
                    <a:pt x="144710" y="0"/>
                  </a:lnTo>
                  <a:lnTo>
                    <a:pt x="144710" y="323529"/>
                  </a:lnTo>
                  <a:close/>
                </a:path>
              </a:pathLst>
            </a:custGeom>
            <a:solidFill>
              <a:srgbClr val="C88C3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17735" y="845795"/>
            <a:ext cx="2021839" cy="24750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1500" spc="20" dirty="0">
                <a:solidFill>
                  <a:srgbClr val="FFFFFF"/>
                </a:solidFill>
              </a:rPr>
              <a:t>Portfolio</a:t>
            </a:r>
            <a:r>
              <a:rPr sz="1500" spc="-165" dirty="0">
                <a:solidFill>
                  <a:srgbClr val="FFFFFF"/>
                </a:solidFill>
              </a:rPr>
              <a:t> </a:t>
            </a:r>
            <a:r>
              <a:rPr sz="1500" spc="20" dirty="0">
                <a:solidFill>
                  <a:srgbClr val="FFFFFF"/>
                </a:solidFill>
              </a:rPr>
              <a:t>Website</a:t>
            </a:r>
            <a:endParaRPr sz="1500" dirty="0"/>
          </a:p>
        </p:txBody>
      </p:sp>
      <p:graphicFrame>
        <p:nvGraphicFramePr>
          <p:cNvPr id="10" name="Google Shape;1842;p210">
            <a:extLst>
              <a:ext uri="{FF2B5EF4-FFF2-40B4-BE49-F238E27FC236}">
                <a16:creationId xmlns:a16="http://schemas.microsoft.com/office/drawing/2014/main" id="{5B247ACB-FD1B-A813-608D-4A682AF2CA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7463005"/>
              </p:ext>
            </p:extLst>
          </p:nvPr>
        </p:nvGraphicFramePr>
        <p:xfrm>
          <a:off x="201693" y="1312501"/>
          <a:ext cx="4030429" cy="258262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4236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61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06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4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LMS Username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lt2"/>
                          </a:solidFill>
                        </a:rPr>
                        <a:t>Name </a:t>
                      </a:r>
                      <a:endParaRPr b="1" dirty="0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>
                          <a:solidFill>
                            <a:schemeClr val="lt2"/>
                          </a:solidFill>
                        </a:rPr>
                        <a:t>Batch </a:t>
                      </a:r>
                      <a:endParaRPr b="1">
                        <a:solidFill>
                          <a:schemeClr val="lt2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46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2108a2963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NATARAJAN K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46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2108a2971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PRAVEEN R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65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2108a2976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RAJESWARI M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201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2108a29103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VIGNESH V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A29_3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1052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18802" y="2756589"/>
            <a:ext cx="8320398" cy="225959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1400" b="1" dirty="0">
                <a:latin typeface="Times New Roman" panose="02020603050405020304" pitchFamily="18" charset="0"/>
                <a:cs typeface="Times New Roman" pitchFamily="18" charset="0"/>
              </a:rPr>
              <a:t> SCOPE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a portfolio website is quite broad as it can be used by professionals from a variety of fields to showcase their work, skills, and achievements. Some of the most common fields where portfolio websites are widely used include: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Creative fields - such as art, design, photography, fashion, and writing.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fields - such as web development, software engineering, and mobile app development.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fields - such as marketing, advertising, and consulting.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 fields - such as teaching, e-learning, and instructional design.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and wellness fields - such as fitness, nutrition, and healthcare.</a:t>
            </a:r>
            <a:endParaRPr lang="en-IN" sz="1100" spc="15" dirty="0">
              <a:latin typeface="Times New Roman" panose="02020603050405020304" pitchFamily="18" charset="0"/>
              <a:cs typeface="Times New Roman" pitchFamily="18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802" y="25540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54892" y="517975"/>
            <a:ext cx="8817708" cy="2049279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IN" sz="1400" b="1" dirty="0">
                <a:latin typeface="Times New Roman" panose="02020603050405020304" pitchFamily="18" charset="0"/>
                <a:cs typeface="Times New Roman" pitchFamily="18" charset="0"/>
              </a:rPr>
              <a:t>ABSTRACT</a:t>
            </a:r>
          </a:p>
          <a:p>
            <a:pPr marL="184150" indent="-171450">
              <a:lnSpc>
                <a:spcPct val="100000"/>
              </a:lnSpc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IN" sz="1100" dirty="0">
              <a:latin typeface="Times New Roman" panose="02020603050405020304" pitchFamily="18" charset="0"/>
              <a:cs typeface="Times New Roman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portfolio website is a digital platform designed to showcase a collection of someone's work, skills, and achievements. It serves as a visual and interactive resume for professionals from various fields, including artists, designers, photographers, writers, programmers, and more.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allows creators to present their best work in an organized and visually appealing way, providing potential clients or employers with a comprehensive view of their capabilities</a:t>
            </a:r>
          </a:p>
          <a:p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portfolio website is an essential tool for creators looking to establish their presence online and showcase their talents to the world.</a:t>
            </a:r>
          </a:p>
          <a:p>
            <a:pPr marL="184150" indent="-171450">
              <a:lnSpc>
                <a:spcPct val="100000"/>
              </a:lnSpc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802" y="25540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23900" y="494168"/>
            <a:ext cx="7696200" cy="5999078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REQUIREMENTS</a:t>
            </a:r>
          </a:p>
          <a:p>
            <a:pPr marL="12700">
              <a:spcBef>
                <a:spcPts val="820"/>
              </a:spcBef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 of a Portfolio Website:</a:t>
            </a:r>
            <a:endParaRPr lang="en-US" sz="1600" b="1" dirty="0"/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and Login: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create an account and login to access their portfolio.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Creation: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create a portfolio by adding their work, skills, achievements, and other relevant information.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Editing: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edit and update their portfolios as they add new work or acquire new skills.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Portfolio Display: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display their portfolios in an organized and visually appealing manner, using categories, tags, or other filters.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Form: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have a contact form that allows potential clients or employers to get in touch with the creator.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Integration: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allow users to integrate their social media profiles, such as LinkedIn or Instagram, to provide further context and insight into their work.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578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9600" y="24017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09600" y="514350"/>
            <a:ext cx="7848600" cy="1213153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20"/>
              </a:spcBef>
            </a:pPr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REQUIREMENTS</a:t>
            </a:r>
            <a:endParaRPr lang="en-US" sz="1600" b="1" dirty="0"/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endParaRPr lang="en-US" sz="1600" b="1" dirty="0"/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853B8C4B-2320-59E9-52A2-14C43EAE8A0B}"/>
              </a:ext>
            </a:extLst>
          </p:cNvPr>
          <p:cNvSpPr txBox="1"/>
          <p:nvPr/>
        </p:nvSpPr>
        <p:spPr>
          <a:xfrm>
            <a:off x="609600" y="978938"/>
            <a:ext cx="7848600" cy="3685624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12700">
              <a:spcBef>
                <a:spcPts val="820"/>
              </a:spcBef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 of a Portfolio Website: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easy to use and navigate, with clear and concise menus and content.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load quickly and respond to user actions promptly, without any delays or lags.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secure, with robust measures in place to protect user data and prevent unauthorized access.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Compatibility: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compatible with various devices and browsers, to ensure that it can be accessed by a wider audience.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accessible to users with disabilities, with features such as alternative text for images or transcripts for videos.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website should be designed to accommodate future growth, with the ability to handle larger traffic volumes or additional features as needed.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737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8802" y="255408"/>
            <a:ext cx="1986914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Task </a:t>
            </a:r>
            <a:r>
              <a:rPr spc="-180" dirty="0"/>
              <a:t>1 </a:t>
            </a:r>
            <a:r>
              <a:rPr spc="-95" dirty="0"/>
              <a:t>:: </a:t>
            </a:r>
            <a:r>
              <a:rPr dirty="0"/>
              <a:t>SDP </a:t>
            </a:r>
            <a:r>
              <a:rPr spc="5" dirty="0"/>
              <a:t>(Module</a:t>
            </a:r>
            <a:r>
              <a:rPr spc="-120" dirty="0"/>
              <a:t> </a:t>
            </a:r>
            <a:r>
              <a:rPr spc="-90" dirty="0"/>
              <a:t>1)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62000" y="504338"/>
            <a:ext cx="7848600" cy="2531462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IN" sz="1400" b="1" dirty="0">
                <a:latin typeface="Times New Roman" pitchFamily="18" charset="0"/>
                <a:cs typeface="Times New Roman" pitchFamily="18" charset="0"/>
              </a:rPr>
              <a:t>SOFTWARE REQUIREMENTS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requires a Scripting language HTML , and other languages such as CSS , Java Script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web application can be easily achieved by the Microsoft Power Apps and Power Automate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4150" indent="-1714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HARDWARE REQUIREMENTS 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majorly doesn’t need any h/w requirements as it is a web application, But to run the web application we need a physical device such as  mobile phones , personal computers or laptops , etc..,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fr-F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853B8C4B-2320-59E9-52A2-14C43EAE8A0B}"/>
              </a:ext>
            </a:extLst>
          </p:cNvPr>
          <p:cNvSpPr txBox="1"/>
          <p:nvPr/>
        </p:nvSpPr>
        <p:spPr>
          <a:xfrm>
            <a:off x="749300" y="2571750"/>
            <a:ext cx="7848600" cy="1290097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Ø"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ARCHITECTURAL DESIGN</a:t>
            </a: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indent="-285750">
              <a:spcBef>
                <a:spcPts val="820"/>
              </a:spcBef>
              <a:buFont typeface="Wingdings" panose="05000000000000000000" pitchFamily="2" charset="2"/>
              <a:buChar char="§"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2437B138-D0AC-150A-8E02-44BB3BED4E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473450" y="2571751"/>
            <a:ext cx="3429000" cy="2419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776228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240490" y="1407882"/>
            <a:ext cx="4812030" cy="76835"/>
          </a:xfrm>
          <a:custGeom>
            <a:avLst/>
            <a:gdLst/>
            <a:ahLst/>
            <a:cxnLst/>
            <a:rect l="l" t="t" r="r" b="b"/>
            <a:pathLst>
              <a:path w="4812030" h="76834">
                <a:moveTo>
                  <a:pt x="4811570" y="76669"/>
                </a:moveTo>
                <a:lnTo>
                  <a:pt x="0" y="76669"/>
                </a:lnTo>
                <a:lnTo>
                  <a:pt x="0" y="0"/>
                </a:lnTo>
                <a:lnTo>
                  <a:pt x="4811570" y="0"/>
                </a:lnTo>
                <a:lnTo>
                  <a:pt x="4811570" y="76669"/>
                </a:lnTo>
                <a:close/>
              </a:path>
            </a:pathLst>
          </a:custGeom>
          <a:solidFill>
            <a:srgbClr val="EFC8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692819" y="1785253"/>
            <a:ext cx="1181097" cy="11810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233317" y="613456"/>
            <a:ext cx="4819015" cy="795020"/>
          </a:xfrm>
          <a:custGeom>
            <a:avLst/>
            <a:gdLst/>
            <a:ahLst/>
            <a:cxnLst/>
            <a:rect l="l" t="t" r="r" b="b"/>
            <a:pathLst>
              <a:path w="4819015" h="795019">
                <a:moveTo>
                  <a:pt x="4818742" y="794425"/>
                </a:moveTo>
                <a:lnTo>
                  <a:pt x="0" y="794425"/>
                </a:lnTo>
                <a:lnTo>
                  <a:pt x="0" y="0"/>
                </a:lnTo>
                <a:lnTo>
                  <a:pt x="4818742" y="0"/>
                </a:lnTo>
                <a:lnTo>
                  <a:pt x="4818742" y="794425"/>
                </a:lnTo>
                <a:close/>
              </a:path>
            </a:pathLst>
          </a:custGeom>
          <a:solidFill>
            <a:srgbClr val="21366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970084" y="2215553"/>
            <a:ext cx="89535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i="1" u="heavy" spc="-5" dirty="0">
                <a:solidFill>
                  <a:srgbClr val="C88C31"/>
                </a:solidFill>
                <a:uFill>
                  <a:solidFill>
                    <a:srgbClr val="C88C31"/>
                  </a:solidFill>
                </a:uFill>
                <a:latin typeface="Arial"/>
                <a:cs typeface="Arial"/>
                <a:hlinkClick r:id="rId4"/>
              </a:rPr>
              <a:t>Click</a:t>
            </a:r>
            <a:r>
              <a:rPr sz="1400" b="1" i="1" u="heavy" spc="-130" dirty="0">
                <a:solidFill>
                  <a:srgbClr val="C88C31"/>
                </a:solidFill>
                <a:uFill>
                  <a:solidFill>
                    <a:srgbClr val="C88C31"/>
                  </a:solidFill>
                </a:uFill>
                <a:latin typeface="Arial"/>
                <a:cs typeface="Arial"/>
                <a:hlinkClick r:id="rId4"/>
              </a:rPr>
              <a:t> </a:t>
            </a:r>
            <a:r>
              <a:rPr sz="1400" b="1" i="1" u="heavy" spc="15" dirty="0">
                <a:solidFill>
                  <a:srgbClr val="C88C31"/>
                </a:solidFill>
                <a:uFill>
                  <a:solidFill>
                    <a:srgbClr val="C88C31"/>
                  </a:solidFill>
                </a:uFill>
                <a:latin typeface="Arial"/>
                <a:cs typeface="Arial"/>
                <a:hlinkClick r:id="rId4"/>
              </a:rPr>
              <a:t>Here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233317" y="948615"/>
            <a:ext cx="481901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26364" algn="ctr">
              <a:lnSpc>
                <a:spcPct val="100000"/>
              </a:lnSpc>
              <a:spcBef>
                <a:spcPts val="100"/>
              </a:spcBef>
            </a:pPr>
            <a:r>
              <a:rPr lang="en-US" sz="1400" b="1" spc="60" dirty="0">
                <a:solidFill>
                  <a:srgbClr val="FFFFFF"/>
                </a:solidFill>
                <a:latin typeface="Trebuchet MS"/>
                <a:cs typeface="Trebuchet MS"/>
              </a:rPr>
              <a:t>Portfolio </a:t>
            </a:r>
            <a:r>
              <a:rPr sz="1400" b="1" spc="-3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b="1" spc="40" dirty="0">
                <a:solidFill>
                  <a:srgbClr val="FFFFFF"/>
                </a:solidFill>
                <a:latin typeface="Trebuchet MS"/>
                <a:cs typeface="Trebuchet MS"/>
              </a:rPr>
              <a:t>Website </a:t>
            </a:r>
            <a:r>
              <a:rPr sz="1400" b="1" spc="75" dirty="0">
                <a:solidFill>
                  <a:srgbClr val="FFFFFF"/>
                </a:solidFill>
                <a:latin typeface="Trebuchet MS"/>
                <a:cs typeface="Trebuchet MS"/>
              </a:rPr>
              <a:t>Hands-on</a:t>
            </a:r>
            <a:endParaRPr sz="14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3981" cy="51434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88C31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</TotalTime>
  <Words>788</Words>
  <Application>Microsoft Office PowerPoint</Application>
  <PresentationFormat>On-screen Show (16:9)</PresentationFormat>
  <Paragraphs>74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Public Sans</vt:lpstr>
      <vt:lpstr>Söhne</vt:lpstr>
      <vt:lpstr>Times New Roman</vt:lpstr>
      <vt:lpstr>Trebuchet MS</vt:lpstr>
      <vt:lpstr>Wingdings</vt:lpstr>
      <vt:lpstr>Office Theme</vt:lpstr>
      <vt:lpstr>PowerPoint Presentation</vt:lpstr>
      <vt:lpstr>Portfolio Website</vt:lpstr>
      <vt:lpstr>Portfolio Website</vt:lpstr>
      <vt:lpstr>Task 1 :: SDP (Module 1)</vt:lpstr>
      <vt:lpstr>Task 1 :: SDP (Module 1)</vt:lpstr>
      <vt:lpstr>Task 1 :: SDP (Module 1)</vt:lpstr>
      <vt:lpstr>Task 1 :: SDP (Module 1)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E-commerce_Task-1.pptx</dc:title>
  <dc:creator>Vijay Suresh</dc:creator>
  <cp:lastModifiedBy>VIGNESH V</cp:lastModifiedBy>
  <cp:revision>7</cp:revision>
  <dcterms:created xsi:type="dcterms:W3CDTF">2023-03-06T05:54:23Z</dcterms:created>
  <dcterms:modified xsi:type="dcterms:W3CDTF">2023-03-08T16:53:54Z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2023-03-06T00:00:00Z</vt:filetime>
  </property>
</Properties>
</file>